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1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4D5D049-CBB0-9143-9143-977BDAC005C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dirty="0"/>
              <a:t>Meso10 - 2020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3C16F94-643F-B548-A74B-FC14D1071D3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23AB6-6698-094F-8DB5-6D5D9BFDD647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913DBD8-B0A1-2640-9343-C35F3A744E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8A87D1A-ABCB-ED4A-985E-0BA52188CAB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9DE3A-4E83-0E40-A4F1-AAD0E2196AF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876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dirty="0"/>
              <a:t>Meso10 - 2020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C6D67-3C24-2243-AE6B-C71068A50E3C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0D242-56E1-4946-A17A-2363A6AECB1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988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0331DF-6403-0C45-B50A-2ED198921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27190A-6868-4049-B1F1-3BEA9A82E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0EF666F-ED06-DE41-8E83-9D3E01194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B235-7DEB-364B-A51B-05D0BFB8F64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B78F8B8-2F5C-CD42-856F-75A0D56FF4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CB0DB90-C1EA-7B41-B6C8-3FCFBCA9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B6A82-5BB5-1149-95CD-8E10BAD4ED66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333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2F160D-6C4F-9B44-84EB-EAB85118A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8A6CF5-D0FD-5744-8116-3F14B343F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E67A649-62BF-314B-82A4-D4B458621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B235-7DEB-364B-A51B-05D0BFB8F64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C0A49B-1159-7F4B-AAF4-B70470FCF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A854EE5-1405-FF4B-BA7A-A1413D02C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7AD-1942-254B-9CAD-E0F997BB8F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3092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EF367E2-B336-174A-876A-0F579CE33E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1EBF3A3-44B9-3240-A065-43F89855C5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3D0190-0EB4-AD42-9498-4C183DC54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B235-7DEB-364B-A51B-05D0BFB8F64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7EF5D18-F924-3E4A-AACD-9EEE8F69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822785A-4EFA-C646-B111-CCB19A561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7AD-1942-254B-9CAD-E0F997BB8F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7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61040B-6BE1-8D45-8055-024CCC90F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534E87-AD38-274D-844E-D7BEB14C4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0E867C-AF19-994A-87FF-0CB1E523C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B235-7DEB-364B-A51B-05D0BFB8F64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E47EE7-8D90-3F4A-B6D2-43EFE35AB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1B6D518-5C19-2E4D-A696-B60DE283D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7AD-1942-254B-9CAD-E0F997BB8F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107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940509-0B94-5543-8798-4F9DA88FED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BF7037B-945A-0C45-AABF-58D161439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7A08E6-69F2-2643-A81E-F17E7B628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B235-7DEB-364B-A51B-05D0BFB8F64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D8E15AB-EF74-0242-8F6C-B3F50EC12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A3A3953-2B76-4A4B-8955-B62445D1C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7AD-1942-254B-9CAD-E0F997BB8F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29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03D9AF-04AB-9C43-912E-215347428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3B3689-FA40-F74E-8A73-FED95C9231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3C42B5B-3AFF-AC4E-AB21-408D143D1F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F4C3FB-AB33-134F-8B40-121281E5C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B235-7DEB-364B-A51B-05D0BFB8F64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3FDC419-028E-C349-BF33-4FB2F9B70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78E3C4C-3D47-7D45-969D-1B79BB016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7AD-1942-254B-9CAD-E0F997BB8F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75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863DB0-44B8-2749-9643-23E36D184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4CE36A-5F6B-E34E-8A61-FEB6E3DF0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22FB855-6840-6846-A476-5D4E4D8B13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5A69213-72F2-824C-AAC8-43A551B8BB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BE3DBE2-84DF-3A43-A34E-B444C1A3D3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4942F24-87D9-474F-8600-94DE26080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B235-7DEB-364B-A51B-05D0BFB8F64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818F581-01F8-C344-8AA2-13940F66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41304E7-4267-9446-91EE-8F17B062B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7AD-1942-254B-9CAD-E0F997BB8F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4806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0B195C-BD07-5B48-8137-A5AF82A2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73A994-0C09-524C-AA60-68554613A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B235-7DEB-364B-A51B-05D0BFB8F64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A013A8B-E9AA-674F-A304-EF0643B1B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1FF58A8-AF82-134B-8B26-A83399857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7AD-1942-254B-9CAD-E0F997BB8F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73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6A24FDC-F8F3-E64C-A56F-183C3D1E4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B235-7DEB-364B-A51B-05D0BFB8F64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2691CAF-BDD1-F84A-9A23-2C9FE67A7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5E35831-475A-144C-B023-9E1D367B6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7AD-1942-254B-9CAD-E0F997BB8F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869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944AC1-8109-0B46-9541-4A22F3395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A77CEC-6027-6849-A6CC-910633A4E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55BE186-5305-D840-9BE6-3B8E96FE6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EE562C-417B-7E4A-B19C-3ACDE0D2A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B235-7DEB-364B-A51B-05D0BFB8F64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EF030AE-C4E5-D944-BA7D-3C75CFB8C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8E4CC4A-594E-6B43-B43F-CC8B25936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7AD-1942-254B-9CAD-E0F997BB8F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2456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DF9925-39DA-4A41-9048-03789A3DD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7A83F8F-7125-7444-B7FF-280F5F73CA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46B31D-3463-E247-8334-163DC49E5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9757789-1FD3-A54C-9DBB-5E589837F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EB235-7DEB-364B-A51B-05D0BFB8F64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511D0A-571F-7142-A59A-B7E0C68D8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74F107F-A531-CA48-A6E0-7CE3A8203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787AD-1942-254B-9CAD-E0F997BB8FB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932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6F658B8-0AB9-BC43-B016-28D1448C7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3E3A06C-A006-6C46-AA7C-DD9F0893E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80443E-7EFD-5642-984F-F47EE89274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EB235-7DEB-364B-A51B-05D0BFB8F649}" type="datetimeFigureOut">
              <a:rPr lang="fr-FR" smtClean="0"/>
              <a:t>04/06/2020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B7F1C1-8D64-EB43-8729-A8D872EEF7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99690F-0E07-C04D-9D27-A8D0F6FE5D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787AD-1942-254B-9CAD-E0F997BB8FBF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Espace réservé du contenu 3">
            <a:extLst>
              <a:ext uri="{FF2B5EF4-FFF2-40B4-BE49-F238E27FC236}">
                <a16:creationId xmlns:a16="http://schemas.microsoft.com/office/drawing/2014/main" id="{A1F2C0F8-119B-C14D-BE3B-295D35261243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662410" y="151527"/>
            <a:ext cx="354965" cy="3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578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0931CB-DD33-0649-83D0-782CF48726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13309"/>
            <a:ext cx="9144000" cy="2155297"/>
          </a:xfrm>
        </p:spPr>
        <p:txBody>
          <a:bodyPr/>
          <a:lstStyle/>
          <a:p>
            <a:r>
              <a:rPr lang="en-GB" b="1" dirty="0"/>
              <a:t>Title</a:t>
            </a:r>
            <a:br>
              <a:rPr lang="en-GB" b="1" dirty="0"/>
            </a:br>
            <a:r>
              <a:rPr lang="en-GB" sz="4000" b="1" dirty="0"/>
              <a:t>sub-heading</a:t>
            </a:r>
            <a:endParaRPr lang="en-GB" b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B3896D0-418B-5F4E-84E7-39714FEE8F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20935"/>
            <a:ext cx="9144000" cy="1655762"/>
          </a:xfrm>
        </p:spPr>
        <p:txBody>
          <a:bodyPr/>
          <a:lstStyle/>
          <a:p>
            <a:r>
              <a:rPr lang="en-GB" dirty="0"/>
              <a:t>Authors: first name + LAST NAME (affiliation), …</a:t>
            </a: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A63645A4-4A3A-524A-8950-93CC64D6D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6935"/>
            <a:ext cx="12192000" cy="13716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DFD8C037-816F-1F49-A05E-642A48C59476}"/>
              </a:ext>
            </a:extLst>
          </p:cNvPr>
          <p:cNvSpPr txBox="1"/>
          <p:nvPr/>
        </p:nvSpPr>
        <p:spPr>
          <a:xfrm>
            <a:off x="0" y="1650380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i="1" dirty="0"/>
              <a:t>Session tittle</a:t>
            </a:r>
          </a:p>
        </p:txBody>
      </p:sp>
    </p:spTree>
    <p:extLst>
      <p:ext uri="{BB962C8B-B14F-4D97-AF65-F5344CB8AC3E}">
        <p14:creationId xmlns:p14="http://schemas.microsoft.com/office/powerpoint/2010/main" val="37501055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16</Words>
  <Application>Microsoft Macintosh PowerPoint</Application>
  <PresentationFormat>Grand écran</PresentationFormat>
  <Paragraphs>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Title sub-heading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Thomas Perrin</dc:creator>
  <cp:lastModifiedBy>Thomas Perrin</cp:lastModifiedBy>
  <cp:revision>11</cp:revision>
  <dcterms:created xsi:type="dcterms:W3CDTF">2020-06-02T12:37:18Z</dcterms:created>
  <dcterms:modified xsi:type="dcterms:W3CDTF">2020-06-04T09:28:50Z</dcterms:modified>
</cp:coreProperties>
</file>